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4"/>
  </p:sldMasterIdLst>
  <p:sldIdLst>
    <p:sldId id="256" r:id="rId5"/>
    <p:sldId id="257" r:id="rId6"/>
    <p:sldId id="262" r:id="rId7"/>
    <p:sldId id="258" r:id="rId8"/>
    <p:sldId id="259" r:id="rId9"/>
    <p:sldId id="260" r:id="rId10"/>
    <p:sldId id="26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69" y="6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C70EF05-437B-40CB-BDEF-A6B71F854100}" type="datetimeFigureOut">
              <a:rPr lang="en-GB" smtClean="0"/>
              <a:t>14/01/2025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95763BE-2371-4BD9-8877-48C6B63A776D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58837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EF05-437B-40CB-BDEF-A6B71F854100}" type="datetimeFigureOut">
              <a:rPr lang="en-GB" smtClean="0"/>
              <a:t>14/01/2025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763BE-2371-4BD9-8877-48C6B63A77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5500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EF05-437B-40CB-BDEF-A6B71F854100}" type="datetimeFigureOut">
              <a:rPr lang="en-GB" smtClean="0"/>
              <a:t>14/01/2025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763BE-2371-4BD9-8877-48C6B63A77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232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EF05-437B-40CB-BDEF-A6B71F854100}" type="datetimeFigureOut">
              <a:rPr lang="en-GB" smtClean="0"/>
              <a:t>14/01/2025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763BE-2371-4BD9-8877-48C6B63A77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3338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C70EF05-437B-40CB-BDEF-A6B71F854100}" type="datetimeFigureOut">
              <a:rPr lang="en-GB" smtClean="0"/>
              <a:t>14/01/2025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95763BE-2371-4BD9-8877-48C6B63A776D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4215541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EF05-437B-40CB-BDEF-A6B71F854100}" type="datetimeFigureOut">
              <a:rPr lang="en-GB" smtClean="0"/>
              <a:t>14/01/2025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763BE-2371-4BD9-8877-48C6B63A77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8571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EF05-437B-40CB-BDEF-A6B71F854100}" type="datetimeFigureOut">
              <a:rPr lang="en-GB" smtClean="0"/>
              <a:t>14/01/2025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763BE-2371-4BD9-8877-48C6B63A77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2640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EF05-437B-40CB-BDEF-A6B71F854100}" type="datetimeFigureOut">
              <a:rPr lang="en-GB" smtClean="0"/>
              <a:t>14/01/2025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763BE-2371-4BD9-8877-48C6B63A77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934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EF05-437B-40CB-BDEF-A6B71F854100}" type="datetimeFigureOut">
              <a:rPr lang="en-GB" smtClean="0"/>
              <a:t>14/01/2025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763BE-2371-4BD9-8877-48C6B63A77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4246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BC70EF05-437B-40CB-BDEF-A6B71F854100}" type="datetimeFigureOut">
              <a:rPr lang="en-GB" smtClean="0"/>
              <a:t>14/01/2025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195763BE-2371-4BD9-8877-48C6B63A776D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68658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BC70EF05-437B-40CB-BDEF-A6B71F854100}" type="datetimeFigureOut">
              <a:rPr lang="en-GB" smtClean="0"/>
              <a:t>14/01/2025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195763BE-2371-4BD9-8877-48C6B63A77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6099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C70EF05-437B-40CB-BDEF-A6B71F854100}" type="datetimeFigureOut">
              <a:rPr lang="en-GB" smtClean="0"/>
              <a:t>14/01/2025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95763BE-2371-4BD9-8877-48C6B63A776D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97922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melia BT" panose="04040804050F02020703" pitchFamily="82" charset="0"/>
              </a:rPr>
              <a:t>Why choose Design Technology?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F491A6-4DBD-9286-11A3-337C95AC3F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44541" y="596286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30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182"/>
    </mc:Choice>
    <mc:Fallback xmlns="">
      <p:transition spd="slow" advTm="144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189" y="429519"/>
            <a:ext cx="10915918" cy="1325563"/>
          </a:xfrm>
        </p:spPr>
        <p:txBody>
          <a:bodyPr>
            <a:noAutofit/>
          </a:bodyPr>
          <a:lstStyle/>
          <a:p>
            <a:pPr algn="l"/>
            <a:r>
              <a:rPr lang="en-GB" sz="3200" dirty="0">
                <a:latin typeface="Berlin Sans FB" panose="020E0602020502020306" pitchFamily="34" charset="0"/>
              </a:rPr>
              <a:t>It is completely different to all other subjects.</a:t>
            </a:r>
            <a:br>
              <a:rPr lang="en-GB" sz="3200" dirty="0">
                <a:latin typeface="Berlin Sans FB" panose="020E0602020502020306" pitchFamily="34" charset="0"/>
              </a:rPr>
            </a:br>
            <a:br>
              <a:rPr lang="en-GB" sz="3200" dirty="0">
                <a:latin typeface="Berlin Sans FB" panose="020E0602020502020306" pitchFamily="34" charset="0"/>
              </a:rPr>
            </a:br>
            <a:endParaRPr lang="en-GB" sz="3200" dirty="0">
              <a:latin typeface="Berlin Sans FB" panose="020E0602020502020306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8705" y="1755082"/>
            <a:ext cx="1028743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You need to think outside the box and be creative.</a:t>
            </a:r>
          </a:p>
          <a:p>
            <a:endParaRPr lang="en-GB" sz="2800" dirty="0"/>
          </a:p>
          <a:p>
            <a:r>
              <a:rPr lang="en-GB" sz="2800" dirty="0"/>
              <a:t>Design and Technology enables you to work practically with many different tools and materials to create and new product.</a:t>
            </a:r>
          </a:p>
          <a:p>
            <a:endParaRPr lang="en-GB" sz="2800" dirty="0"/>
          </a:p>
          <a:p>
            <a:r>
              <a:rPr lang="en-GB" sz="2800" dirty="0"/>
              <a:t>You will use the machinery in the workshops, the Pc’s and you’ll draw by hand to create an impressive portfolio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035EFB2-5620-5E80-35E0-BAF4DAA158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32"/>
    </mc:Choice>
    <mc:Fallback xmlns="">
      <p:transition spd="slow" advTm="21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39715-F8B0-49BA-92F2-364A7ADA7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674058"/>
          </a:xfrm>
        </p:spPr>
        <p:txBody>
          <a:bodyPr>
            <a:normAutofit fontScale="90000"/>
          </a:bodyPr>
          <a:lstStyle/>
          <a:p>
            <a:r>
              <a:rPr lang="en-US" dirty="0"/>
              <a:t>The course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58E1F-39E5-4CF6-A7B1-F76B1F547E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2092" y="1879539"/>
            <a:ext cx="4800600" cy="36195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u="sng" dirty="0"/>
              <a:t>The Exam-</a:t>
            </a:r>
          </a:p>
          <a:p>
            <a:pPr marL="0" indent="0">
              <a:buNone/>
            </a:pPr>
            <a:r>
              <a:rPr lang="en-US" dirty="0"/>
              <a:t>All of what you’ve learnt in DT so far will help in your exam.</a:t>
            </a:r>
          </a:p>
          <a:p>
            <a:pPr marL="0" indent="0">
              <a:buNone/>
            </a:pPr>
            <a:r>
              <a:rPr lang="en-US" dirty="0"/>
              <a:t>The is something for everyone in the exam- Multiple choice, Designing, Large mark questions and Evaluations. </a:t>
            </a:r>
          </a:p>
          <a:p>
            <a:pPr marL="0" indent="0">
              <a:buNone/>
            </a:pPr>
            <a:r>
              <a:rPr lang="en-US" dirty="0"/>
              <a:t>The exam is 2 hours long.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Assessed in the Exam are 3 sections-</a:t>
            </a:r>
          </a:p>
          <a:p>
            <a:pPr marL="0" indent="0">
              <a:buNone/>
            </a:pPr>
            <a:r>
              <a:rPr lang="en-US" dirty="0"/>
              <a:t>Core principles</a:t>
            </a:r>
          </a:p>
          <a:p>
            <a:pPr marL="0" indent="0">
              <a:buNone/>
            </a:pPr>
            <a:r>
              <a:rPr lang="en-US" dirty="0"/>
              <a:t>Specialist principles and </a:t>
            </a:r>
          </a:p>
          <a:p>
            <a:pPr marL="0" indent="0">
              <a:buNone/>
            </a:pPr>
            <a:r>
              <a:rPr lang="en-US" dirty="0"/>
              <a:t>Designing/making principles.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D25E34-DA02-4305-AAE4-A60FCDD052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57901" y="1864311"/>
            <a:ext cx="5642868" cy="474067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1900" u="sng" dirty="0"/>
              <a:t>The coursework-</a:t>
            </a:r>
          </a:p>
          <a:p>
            <a:pPr marL="0" indent="0">
              <a:buNone/>
            </a:pPr>
            <a:r>
              <a:rPr lang="en-GB" sz="1900" dirty="0"/>
              <a:t>The coursework is like a design portfolio.</a:t>
            </a:r>
          </a:p>
          <a:p>
            <a:pPr marL="0" indent="0">
              <a:buNone/>
            </a:pPr>
            <a:r>
              <a:rPr lang="en-GB" sz="1900" dirty="0"/>
              <a:t>In the later stages of  Y10 the “problem” will be given to the teacher.  You have to solve this problem through design ideas, research  and models. There is a lot of work that goes into this coursework and you will be working at home. </a:t>
            </a:r>
          </a:p>
          <a:p>
            <a:pPr marL="0" indent="0" algn="l" rtl="0" fontAlgn="base">
              <a:buNone/>
            </a:pPr>
            <a:r>
              <a:rPr lang="en-GB" sz="1900" b="0" i="0" u="none" strike="noStrike" dirty="0">
                <a:solidFill>
                  <a:srgbClr val="000000"/>
                </a:solidFill>
                <a:effectLst/>
              </a:rPr>
              <a:t>You will design and make a product</a:t>
            </a:r>
            <a:r>
              <a:rPr lang="en-US" sz="1900" b="0" i="0" dirty="0">
                <a:effectLst/>
              </a:rPr>
              <a:t>​</a:t>
            </a:r>
          </a:p>
          <a:p>
            <a:pPr marL="0" indent="0" algn="l" rtl="0" fontAlgn="base">
              <a:buNone/>
            </a:pPr>
            <a:r>
              <a:rPr lang="en-GB" sz="1900" b="0" i="0" u="none" strike="noStrike" dirty="0">
                <a:solidFill>
                  <a:srgbClr val="000000"/>
                </a:solidFill>
                <a:effectLst/>
              </a:rPr>
              <a:t>You will produce a </a:t>
            </a:r>
            <a:r>
              <a:rPr lang="en-GB" sz="1900" dirty="0">
                <a:solidFill>
                  <a:srgbClr val="000000"/>
                </a:solidFill>
              </a:rPr>
              <a:t>design</a:t>
            </a:r>
            <a:r>
              <a:rPr lang="en-GB" sz="1900" b="0" i="0" u="none" strike="noStrike" dirty="0">
                <a:solidFill>
                  <a:srgbClr val="000000"/>
                </a:solidFill>
                <a:effectLst/>
              </a:rPr>
              <a:t> folder of evidence/written reports/diagrams/designs etc. to accompany your final product.</a:t>
            </a:r>
            <a:r>
              <a:rPr lang="en-US" sz="1900" b="0" i="0" dirty="0">
                <a:effectLst/>
              </a:rPr>
              <a:t>​</a:t>
            </a:r>
          </a:p>
          <a:p>
            <a:pPr marL="0" indent="0" algn="l" rtl="0" fontAlgn="base">
              <a:buNone/>
            </a:pPr>
            <a:r>
              <a:rPr lang="en-GB" sz="1900" b="0" i="0" u="none" strike="noStrike" dirty="0">
                <a:solidFill>
                  <a:srgbClr val="000000"/>
                </a:solidFill>
                <a:effectLst/>
              </a:rPr>
              <a:t>The product and folder of evidence will be marked by your teacher and moderated by the exam board.</a:t>
            </a:r>
            <a:endParaRPr lang="en-US" sz="1900" b="0" i="0" dirty="0">
              <a:effectLst/>
            </a:endParaRPr>
          </a:p>
          <a:p>
            <a:pPr marL="0" indent="0">
              <a:buNone/>
            </a:pPr>
            <a:endParaRPr lang="en-GB" sz="1900" dirty="0"/>
          </a:p>
          <a:p>
            <a:pPr marL="0" indent="0">
              <a:buNone/>
            </a:pPr>
            <a:endParaRPr lang="en-GB" sz="1900" dirty="0"/>
          </a:p>
          <a:p>
            <a:pPr marL="0" indent="0">
              <a:buNone/>
            </a:pPr>
            <a:r>
              <a:rPr lang="en-GB" sz="1900" dirty="0"/>
              <a:t>Example ‘problem’- Design and make a product that encouraged the elderly to exercise outside.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C2C31D-864B-4AC0-A590-A73C18119521}"/>
              </a:ext>
            </a:extLst>
          </p:cNvPr>
          <p:cNvSpPr txBox="1"/>
          <p:nvPr/>
        </p:nvSpPr>
        <p:spPr>
          <a:xfrm>
            <a:off x="1331651" y="1071056"/>
            <a:ext cx="6755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DT is split into 2 sections. 50%Exam and 50%coursework NEA</a:t>
            </a:r>
            <a:r>
              <a:rPr lang="en-US" dirty="0"/>
              <a:t>. </a:t>
            </a:r>
            <a:endParaRPr lang="en-GB" dirty="0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FD4AEF-06F9-588C-AA91-94989FFFD0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76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001"/>
    </mc:Choice>
    <mc:Fallback xmlns="">
      <p:transition spd="slow" advTm="126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723" y="184826"/>
            <a:ext cx="10818252" cy="1502308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latin typeface="Berlin Sans FB" panose="020E0602020502020306" pitchFamily="34" charset="0"/>
              </a:rPr>
              <a:t>Picking DT will be the perfect subject for you if your thinking of going into one of the following job roles</a:t>
            </a:r>
            <a:r>
              <a:rPr lang="en-GB" dirty="0">
                <a:latin typeface="Berlin Sans FB" panose="020E0602020502020306" pitchFamily="34" charset="0"/>
              </a:rPr>
              <a:t>.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7087672" y="1998097"/>
            <a:ext cx="2936383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Cabinet Maker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Media Specialist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Cabinet Maker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Fashion industry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Teaching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Transport Design</a:t>
            </a:r>
          </a:p>
          <a:p>
            <a:r>
              <a:rPr lang="en-GB" sz="2400" dirty="0"/>
              <a:t> </a:t>
            </a:r>
          </a:p>
          <a:p>
            <a:r>
              <a:rPr lang="en-GB" sz="3600" dirty="0"/>
              <a:t>The list goes on…</a:t>
            </a:r>
          </a:p>
          <a:p>
            <a:endParaRPr lang="en-GB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541430" y="1882187"/>
            <a:ext cx="4056845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Architect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Product Designer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Graphic Designer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3D Cad 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Model Maker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Theatre Set Designer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Carpenter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Interior Designer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Design For Industry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3168D9D-C31C-9CB6-EAA6-025EC55592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6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65"/>
    </mc:Choice>
    <mc:Fallback xmlns="">
      <p:transition spd="slow" advTm="51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Berlin Sans FB" panose="020E0602020502020306" pitchFamily="34" charset="0"/>
              </a:rPr>
              <a:t>What skills will I learn?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92940" y="1366524"/>
            <a:ext cx="6056243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You will learn the following skills</a:t>
            </a:r>
          </a:p>
          <a:p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Time Management.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Creativity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Problem-Solving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Evaluating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Communication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Self- Reflection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sz="2800" dirty="0"/>
              <a:t>And many more…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988B7E04-046F-4E59-BE3F-B9DBAF9F573C}"/>
              </a:ext>
            </a:extLst>
          </p:cNvPr>
          <p:cNvSpPr txBox="1"/>
          <p:nvPr/>
        </p:nvSpPr>
        <p:spPr>
          <a:xfrm flipH="1">
            <a:off x="7471556" y="1168022"/>
            <a:ext cx="36144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 year10 you will do a lot of theory work which will help you in your exam. You will also learn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onshape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which is a programme to design on the pc that then can be printed out on the 3D Printers. </a:t>
            </a:r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ADD3CC-C114-4D0B-802A-A02DC1998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36" b="90331" l="2500" r="97600">
                        <a14:foregroundMark x1="26300" y1="11578" x2="26300" y2="11578"/>
                        <a14:foregroundMark x1="23500" y1="3817" x2="23500" y2="3817"/>
                        <a14:foregroundMark x1="15700" y1="10814" x2="15700" y2="10814"/>
                        <a14:foregroundMark x1="2500" y1="11832" x2="2500" y2="11832"/>
                        <a14:foregroundMark x1="6700" y1="5598" x2="6700" y2="5598"/>
                        <a14:foregroundMark x1="4300" y1="18957" x2="4300" y2="18957"/>
                        <a14:foregroundMark x1="10100" y1="15903" x2="10100" y2="15903"/>
                        <a14:foregroundMark x1="7700" y1="27099" x2="7700" y2="27099"/>
                        <a14:foregroundMark x1="3500" y1="38804" x2="3500" y2="38804"/>
                        <a14:foregroundMark x1="10500" y1="50000" x2="10500" y2="50000"/>
                        <a14:foregroundMark x1="32700" y1="60178" x2="32700" y2="60178"/>
                        <a14:foregroundMark x1="41900" y1="90458" x2="41900" y2="90458"/>
                        <a14:foregroundMark x1="47100" y1="81552" x2="47100" y2="81552"/>
                        <a14:foregroundMark x1="47300" y1="78499" x2="47300" y2="78499"/>
                        <a14:foregroundMark x1="85400" y1="79517" x2="85400" y2="79517"/>
                        <a14:foregroundMark x1="90200" y1="86132" x2="90200" y2="86132"/>
                        <a14:foregroundMark x1="92200" y1="89440" x2="92200" y2="89440"/>
                        <a14:foregroundMark x1="92000" y1="65267" x2="92000" y2="65267"/>
                        <a14:foregroundMark x1="90000" y1="64504" x2="90000" y2="64504"/>
                        <a14:foregroundMark x1="96600" y1="11578" x2="96600" y2="11578"/>
                        <a14:foregroundMark x1="63400" y1="4326" x2="63400" y2="4326"/>
                        <a14:foregroundMark x1="73600" y1="4326" x2="73600" y2="4326"/>
                        <a14:foregroundMark x1="69400" y1="2036" x2="69400" y2="2036"/>
                        <a14:foregroundMark x1="41300" y1="5344" x2="41300" y2="5344"/>
                        <a14:foregroundMark x1="44300" y1="3053" x2="44300" y2="3053"/>
                        <a14:foregroundMark x1="34300" y1="3053" x2="11300" y2="1781"/>
                        <a14:foregroundMark x1="11300" y1="1781" x2="2900" y2="10560"/>
                        <a14:foregroundMark x1="2900" y1="10560" x2="1900" y2="88422"/>
                        <a14:foregroundMark x1="1900" y1="88422" x2="10100" y2="98601"/>
                        <a14:foregroundMark x1="10100" y1="98601" x2="22600" y2="94020"/>
                        <a14:foregroundMark x1="22600" y1="94020" x2="34300" y2="94020"/>
                        <a14:foregroundMark x1="34300" y1="94020" x2="56300" y2="92494"/>
                        <a14:foregroundMark x1="56300" y1="92494" x2="94900" y2="94656"/>
                        <a14:foregroundMark x1="94900" y1="94656" x2="98200" y2="80280"/>
                        <a14:foregroundMark x1="98200" y1="80280" x2="95600" y2="66921"/>
                        <a14:foregroundMark x1="95600" y1="66921" x2="97600" y2="23282"/>
                        <a14:foregroundMark x1="97600" y1="23282" x2="91300" y2="10305"/>
                        <a14:foregroundMark x1="91300" y1="10305" x2="81400" y2="4835"/>
                        <a14:foregroundMark x1="81400" y1="4835" x2="26300" y2="38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85518" y="3364637"/>
            <a:ext cx="4444482" cy="349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0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30"/>
    </mc:Choice>
    <mc:Fallback xmlns="">
      <p:transition spd="slow" advTm="2713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5352" y="296214"/>
            <a:ext cx="8187071" cy="1506673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Berlin Sans FB" panose="020E0602020502020306" pitchFamily="34" charset="0"/>
              </a:rPr>
              <a:t>What will I be able to use?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77307" y="1970467"/>
            <a:ext cx="6413678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The laser Cutter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The 3D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The Sewing Machines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The lathe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The Hand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The Braising Hearth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The Vacuum former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The strip heater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The Scroll Saws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r>
              <a:rPr lang="en-GB" sz="3200" dirty="0"/>
              <a:t>To name just a few…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656011-6A4A-4A40-A059-5E9E50248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00" r="20072" b="-2"/>
          <a:stretch/>
        </p:blipFill>
        <p:spPr>
          <a:xfrm>
            <a:off x="717574" y="1970467"/>
            <a:ext cx="3288726" cy="3284737"/>
          </a:xfrm>
          <a:custGeom>
            <a:avLst/>
            <a:gdLst/>
            <a:ahLst/>
            <a:cxnLst/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6442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06"/>
    </mc:Choice>
    <mc:Fallback xmlns="">
      <p:transition spd="slow" advTm="1310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588" y="-1184856"/>
            <a:ext cx="9963955" cy="2047585"/>
          </a:xfrm>
        </p:spPr>
        <p:txBody>
          <a:bodyPr>
            <a:normAutofit/>
          </a:bodyPr>
          <a:lstStyle/>
          <a:p>
            <a:r>
              <a:rPr lang="en-GB" sz="4400" dirty="0">
                <a:latin typeface="Berlin Sans FB" panose="020E0602020502020306" pitchFamily="34" charset="0"/>
              </a:rPr>
              <a:t>So make the right choice!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082" y="1155890"/>
            <a:ext cx="8199549" cy="5489487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5AE61C1-4338-4E7F-4A7E-8CA4FF967D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70771" y="610688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7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42"/>
    </mc:Choice>
    <mc:Fallback xmlns="">
      <p:transition spd="slow" advTm="38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f6311e7-f71d-44ba-9264-dde7a993e387">
      <Terms xmlns="http://schemas.microsoft.com/office/infopath/2007/PartnerControls"/>
    </lcf76f155ced4ddcb4097134ff3c332f>
    <TaxCatchAll xmlns="6d117302-bf02-4d4e-86ed-3db59423607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E418A8E1E4204DA8C87CA85BDD1290" ma:contentTypeVersion="17" ma:contentTypeDescription="Create a new document." ma:contentTypeScope="" ma:versionID="f1d41f88b6a25b014fcdd56b3b7aa12d">
  <xsd:schema xmlns:xsd="http://www.w3.org/2001/XMLSchema" xmlns:xs="http://www.w3.org/2001/XMLSchema" xmlns:p="http://schemas.microsoft.com/office/2006/metadata/properties" xmlns:ns2="ef6311e7-f71d-44ba-9264-dde7a993e387" xmlns:ns3="6d117302-bf02-4d4e-86ed-3db594236075" targetNamespace="http://schemas.microsoft.com/office/2006/metadata/properties" ma:root="true" ma:fieldsID="1fea0adc068c7d1b214b85b261253c48" ns2:_="" ns3:_="">
    <xsd:import namespace="ef6311e7-f71d-44ba-9264-dde7a993e387"/>
    <xsd:import namespace="6d117302-bf02-4d4e-86ed-3db5942360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6311e7-f71d-44ba-9264-dde7a993e3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bd192491-0356-4cac-a64e-e6bdc7f075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117302-bf02-4d4e-86ed-3db59423607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c4e7c17-6680-43f3-b589-2d09d179ddeb}" ma:internalName="TaxCatchAll" ma:showField="CatchAllData" ma:web="6d117302-bf02-4d4e-86ed-3db59423607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6C2542C-A034-4136-AE27-E394EE933B7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EBA8996-649A-410E-810F-0C675F6A6275}">
  <ds:schemaRefs>
    <ds:schemaRef ds:uri="http://purl.org/dc/elements/1.1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http://purl.org/dc/terms/"/>
    <ds:schemaRef ds:uri="bb630518-2238-42d0-aef0-ed6462da9ed5"/>
    <ds:schemaRef ds:uri="http://schemas.microsoft.com/office/infopath/2007/PartnerControls"/>
    <ds:schemaRef ds:uri="d2d7a0f0-3c0c-4643-b176-f63905fa2e1b"/>
  </ds:schemaRefs>
</ds:datastoreItem>
</file>

<file path=customXml/itemProps3.xml><?xml version="1.0" encoding="utf-8"?>
<ds:datastoreItem xmlns:ds="http://schemas.openxmlformats.org/officeDocument/2006/customXml" ds:itemID="{ED074694-A22D-46CA-B542-8F69FF42D5FA}"/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152</TotalTime>
  <Words>452</Words>
  <Application>Microsoft Office PowerPoint</Application>
  <PresentationFormat>Widescreen</PresentationFormat>
  <Paragraphs>71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Amelia BT</vt:lpstr>
      <vt:lpstr>Arial</vt:lpstr>
      <vt:lpstr>Berlin Sans FB</vt:lpstr>
      <vt:lpstr>Gill Sans MT</vt:lpstr>
      <vt:lpstr>Impact</vt:lpstr>
      <vt:lpstr>Badge</vt:lpstr>
      <vt:lpstr>Why choose Design Technology?</vt:lpstr>
      <vt:lpstr>It is completely different to all other subjects.  </vt:lpstr>
      <vt:lpstr>The course </vt:lpstr>
      <vt:lpstr>Picking DT will be the perfect subject for you if your thinking of going into one of the following job roles.    </vt:lpstr>
      <vt:lpstr>What skills will I learn?</vt:lpstr>
      <vt:lpstr>What will I be able to use?</vt:lpstr>
      <vt:lpstr>So make the right choice!</vt:lpstr>
    </vt:vector>
  </TitlesOfParts>
  <Company>RM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choose Design Technology?</dc:title>
  <dc:creator>Miss Groves L</dc:creator>
  <cp:lastModifiedBy>Phil Lowther</cp:lastModifiedBy>
  <cp:revision>16</cp:revision>
  <dcterms:created xsi:type="dcterms:W3CDTF">2019-01-18T08:16:31Z</dcterms:created>
  <dcterms:modified xsi:type="dcterms:W3CDTF">2025-01-14T17:24:17Z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0x01010040E418A8E1E4204DA8C87CA85BDD1290</vt:lpwstr>
  </property>
  <property fmtid="{D5CDD505-2E9C-101B-9397-08002B2CF9AE}" pid="3" name="MediaServiceImageTags">
    <vt:lpwstr/>
  </property>
</Properties>
</file>